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60" r:id="rId3"/>
    <p:sldId id="276" r:id="rId4"/>
    <p:sldId id="261" r:id="rId5"/>
    <p:sldId id="262" r:id="rId6"/>
    <p:sldId id="263" r:id="rId7"/>
    <p:sldId id="264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Proxima Nova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gtC6RReGa0UWk9iwQjmNzrBPMG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158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0a92618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g110a92618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7320" y="95913"/>
            <a:ext cx="845547" cy="37996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hyperlink" Target="https://discord.com/invite/gFKWUdTkaj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"/>
          <p:cNvSpPr txBox="1">
            <a:spLocks noGrp="1"/>
          </p:cNvSpPr>
          <p:nvPr>
            <p:ph type="ctrTitle"/>
          </p:nvPr>
        </p:nvSpPr>
        <p:spPr>
          <a:xfrm>
            <a:off x="1395325" y="3075350"/>
            <a:ext cx="3042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Gleyson Sampaio</a:t>
            </a:r>
            <a:b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"/>
          <p:cNvSpPr txBox="1"/>
          <p:nvPr/>
        </p:nvSpPr>
        <p:spPr>
          <a:xfrm>
            <a:off x="1402150" y="3556217"/>
            <a:ext cx="17808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Instrutor</a:t>
            </a:r>
            <a:r>
              <a:rPr lang="en-US" sz="16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Java</a:t>
            </a:r>
            <a:endParaRPr sz="1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"/>
          <p:cNvSpPr txBox="1"/>
          <p:nvPr/>
        </p:nvSpPr>
        <p:spPr>
          <a:xfrm>
            <a:off x="1402150" y="1355875"/>
            <a:ext cx="60000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Java </a:t>
            </a:r>
            <a:r>
              <a:rPr lang="en-US" sz="4000" b="1" i="0" u="none" strike="noStrike" cap="none" dirty="0" err="1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Básico</a:t>
            </a:r>
            <a:endParaRPr sz="4000" b="0" i="0" u="none" strike="noStrike" cap="none" dirty="0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565525" y="636550"/>
            <a:ext cx="4652743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4000" b="1" i="0" u="none" strike="noStrike" cap="none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mim</a:t>
            </a:r>
            <a:endParaRPr sz="4000" b="0" i="0" u="none" strike="noStrike" cap="none" dirty="0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 descr="Homem sorrindo com óculos de grau&#10;&#10;Descrição gerada automaticamente">
            <a:extLst>
              <a:ext uri="{FF2B5EF4-FFF2-40B4-BE49-F238E27FC236}">
                <a16:creationId xmlns:a16="http://schemas.microsoft.com/office/drawing/2014/main" id="{49C86ADB-4F05-49EE-AAD3-5F420310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08" y="1481050"/>
            <a:ext cx="1462522" cy="1462522"/>
          </a:xfrm>
          <a:prstGeom prst="rect">
            <a:avLst/>
          </a:prstGeom>
        </p:spPr>
      </p:pic>
      <p:sp>
        <p:nvSpPr>
          <p:cNvPr id="5" name="Google Shape;92;p3">
            <a:extLst>
              <a:ext uri="{FF2B5EF4-FFF2-40B4-BE49-F238E27FC236}">
                <a16:creationId xmlns:a16="http://schemas.microsoft.com/office/drawing/2014/main" id="{3EB9F0D0-043D-498F-B87E-EE558F5FDF56}"/>
              </a:ext>
            </a:extLst>
          </p:cNvPr>
          <p:cNvSpPr txBox="1"/>
          <p:nvPr/>
        </p:nvSpPr>
        <p:spPr>
          <a:xfrm>
            <a:off x="496189" y="2571750"/>
            <a:ext cx="6496200" cy="1497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Gleyson Sampaio</a:t>
            </a: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lang="pt-BR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glysns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m 5" descr="Forma&#10;&#10;Descrição gerada automaticamente com confiança baixa">
            <a:extLst>
              <a:ext uri="{FF2B5EF4-FFF2-40B4-BE49-F238E27FC236}">
                <a16:creationId xmlns:a16="http://schemas.microsoft.com/office/drawing/2014/main" id="{3C89E313-6D82-48E9-98CC-85084CE1D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83" y="3451350"/>
            <a:ext cx="189597" cy="189597"/>
          </a:xfrm>
          <a:prstGeom prst="rect">
            <a:avLst/>
          </a:prstGeom>
        </p:spPr>
      </p:pic>
      <p:pic>
        <p:nvPicPr>
          <p:cNvPr id="7" name="Google Shape;103;p20">
            <a:extLst>
              <a:ext uri="{FF2B5EF4-FFF2-40B4-BE49-F238E27FC236}">
                <a16:creationId xmlns:a16="http://schemas.microsoft.com/office/drawing/2014/main" id="{A727A9AF-E306-4E76-B977-5BB0521973E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787" t="3565" r="28945" b="28138"/>
          <a:stretch/>
        </p:blipFill>
        <p:spPr>
          <a:xfrm>
            <a:off x="926210" y="3436586"/>
            <a:ext cx="256778" cy="21912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2;p3">
            <a:extLst>
              <a:ext uri="{FF2B5EF4-FFF2-40B4-BE49-F238E27FC236}">
                <a16:creationId xmlns:a16="http://schemas.microsoft.com/office/drawing/2014/main" id="{629F0AD1-CF3C-4E9B-BB17-A6DAFF0C65D0}"/>
              </a:ext>
            </a:extLst>
          </p:cNvPr>
          <p:cNvSpPr txBox="1"/>
          <p:nvPr/>
        </p:nvSpPr>
        <p:spPr>
          <a:xfrm>
            <a:off x="496189" y="3640946"/>
            <a:ext cx="4219748" cy="1326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Apaixonado </a:t>
            </a:r>
            <a:r>
              <a:rPr lang="pt-BR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por ensinar programação e entusiasta em tecnologias Java, Spring, </a:t>
            </a:r>
            <a:r>
              <a:rPr lang="pt-BR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Vue</a:t>
            </a:r>
            <a:r>
              <a:rPr lang="pt-BR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JS. Nômade digital mas que precisa do seu "canto seguro".</a:t>
            </a: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Gosto de games, séries, viajar, trilhas, bike, vinhos, arriscar na cozinha e detonar no </a:t>
            </a:r>
            <a:r>
              <a:rPr lang="pt-BR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God</a:t>
            </a:r>
            <a:r>
              <a:rPr lang="pt-BR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r>
              <a:rPr lang="pt-BR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War e SC2.</a:t>
            </a:r>
          </a:p>
        </p:txBody>
      </p:sp>
      <p:sp>
        <p:nvSpPr>
          <p:cNvPr id="39" name="Google Shape;78;p19">
            <a:extLst>
              <a:ext uri="{FF2B5EF4-FFF2-40B4-BE49-F238E27FC236}">
                <a16:creationId xmlns:a16="http://schemas.microsoft.com/office/drawing/2014/main" id="{FF0DE86A-37B8-4B22-BB71-7E7DB3B1BD7B}"/>
              </a:ext>
            </a:extLst>
          </p:cNvPr>
          <p:cNvSpPr/>
          <p:nvPr/>
        </p:nvSpPr>
        <p:spPr>
          <a:xfrm rot="1006766">
            <a:off x="5200468" y="1010203"/>
            <a:ext cx="1950548" cy="1866269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42900" dist="133350" dir="3780000" algn="bl" rotWithShape="0">
              <a:srgbClr val="000000">
                <a:alpha val="1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79;p19">
            <a:extLst>
              <a:ext uri="{FF2B5EF4-FFF2-40B4-BE49-F238E27FC236}">
                <a16:creationId xmlns:a16="http://schemas.microsoft.com/office/drawing/2014/main" id="{F047D9FE-77D9-4BAF-9DF1-AD6F2DA8283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r="14566" b="14236"/>
          <a:stretch/>
        </p:blipFill>
        <p:spPr>
          <a:xfrm rot="1089280">
            <a:off x="5490870" y="1301026"/>
            <a:ext cx="1549133" cy="1161503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80;p19">
            <a:extLst>
              <a:ext uri="{FF2B5EF4-FFF2-40B4-BE49-F238E27FC236}">
                <a16:creationId xmlns:a16="http://schemas.microsoft.com/office/drawing/2014/main" id="{329BBAB2-8472-4CEC-8F35-4F70E782FA16}"/>
              </a:ext>
            </a:extLst>
          </p:cNvPr>
          <p:cNvSpPr/>
          <p:nvPr/>
        </p:nvSpPr>
        <p:spPr>
          <a:xfrm rot="21123122">
            <a:off x="3478987" y="780537"/>
            <a:ext cx="1935290" cy="184352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42900" dist="133350" dir="378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" name="Google Shape;81;p19">
            <a:extLst>
              <a:ext uri="{FF2B5EF4-FFF2-40B4-BE49-F238E27FC236}">
                <a16:creationId xmlns:a16="http://schemas.microsoft.com/office/drawing/2014/main" id="{A1E1D362-A9FD-45B1-9070-F9EFEADC9805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14529"/>
          <a:stretch/>
        </p:blipFill>
        <p:spPr>
          <a:xfrm rot="21095195">
            <a:off x="3711468" y="886840"/>
            <a:ext cx="1542314" cy="175761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88;p19">
            <a:extLst>
              <a:ext uri="{FF2B5EF4-FFF2-40B4-BE49-F238E27FC236}">
                <a16:creationId xmlns:a16="http://schemas.microsoft.com/office/drawing/2014/main" id="{DE4EC996-4C7A-42D0-884D-9E6438753AF2}"/>
              </a:ext>
            </a:extLst>
          </p:cNvPr>
          <p:cNvSpPr/>
          <p:nvPr/>
        </p:nvSpPr>
        <p:spPr>
          <a:xfrm rot="21501115">
            <a:off x="7037967" y="995602"/>
            <a:ext cx="1919294" cy="235003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42900" dist="133350" dir="378000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" name="Google Shape;90;p19">
            <a:extLst>
              <a:ext uri="{FF2B5EF4-FFF2-40B4-BE49-F238E27FC236}">
                <a16:creationId xmlns:a16="http://schemas.microsoft.com/office/drawing/2014/main" id="{532A16B7-3AAF-4A3E-A4FC-AE6892914C7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t="13028" r="5473"/>
          <a:stretch/>
        </p:blipFill>
        <p:spPr>
          <a:xfrm rot="16036251">
            <a:off x="7097664" y="1401225"/>
            <a:ext cx="1812215" cy="125047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92;p19">
            <a:extLst>
              <a:ext uri="{FF2B5EF4-FFF2-40B4-BE49-F238E27FC236}">
                <a16:creationId xmlns:a16="http://schemas.microsoft.com/office/drawing/2014/main" id="{CFD3EE9C-CBE0-4948-9C02-85F06B991EAD}"/>
              </a:ext>
            </a:extLst>
          </p:cNvPr>
          <p:cNvSpPr/>
          <p:nvPr/>
        </p:nvSpPr>
        <p:spPr>
          <a:xfrm rot="21123122">
            <a:off x="4724479" y="2940067"/>
            <a:ext cx="1688557" cy="160147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42900" dist="133350" dir="378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" name="Google Shape;93;p19">
            <a:extLst>
              <a:ext uri="{FF2B5EF4-FFF2-40B4-BE49-F238E27FC236}">
                <a16:creationId xmlns:a16="http://schemas.microsoft.com/office/drawing/2014/main" id="{1821BF59-5C12-49CC-BB37-2F4F014FA5CA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13668" t="10174" r="19032" b="-1590"/>
          <a:stretch/>
        </p:blipFill>
        <p:spPr>
          <a:xfrm rot="21096530">
            <a:off x="4759629" y="3174399"/>
            <a:ext cx="1545618" cy="1198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Expert</a:t>
            </a:r>
            <a:endParaRPr sz="4000" b="0" i="0" u="none" strike="noStrike" cap="none" dirty="0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Imagem 3" descr="Homem sorrindo com óculos de grau&#10;&#10;Descrição gerada automaticamente">
            <a:extLst>
              <a:ext uri="{FF2B5EF4-FFF2-40B4-BE49-F238E27FC236}">
                <a16:creationId xmlns:a16="http://schemas.microsoft.com/office/drawing/2014/main" id="{49C86ADB-4F05-49EE-AAD3-5F420310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08" y="1481050"/>
            <a:ext cx="1462522" cy="1462522"/>
          </a:xfrm>
          <a:prstGeom prst="rect">
            <a:avLst/>
          </a:prstGeom>
        </p:spPr>
      </p:pic>
      <p:sp>
        <p:nvSpPr>
          <p:cNvPr id="5" name="Google Shape;92;p3">
            <a:extLst>
              <a:ext uri="{FF2B5EF4-FFF2-40B4-BE49-F238E27FC236}">
                <a16:creationId xmlns:a16="http://schemas.microsoft.com/office/drawing/2014/main" id="{3EB9F0D0-043D-498F-B87E-EE558F5FDF56}"/>
              </a:ext>
            </a:extLst>
          </p:cNvPr>
          <p:cNvSpPr txBox="1"/>
          <p:nvPr/>
        </p:nvSpPr>
        <p:spPr>
          <a:xfrm>
            <a:off x="496189" y="2571750"/>
            <a:ext cx="6496200" cy="1497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Gleyson Sampaio</a:t>
            </a: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lang="pt-BR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glysns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m 5" descr="Forma&#10;&#10;Descrição gerada automaticamente com confiança baixa">
            <a:extLst>
              <a:ext uri="{FF2B5EF4-FFF2-40B4-BE49-F238E27FC236}">
                <a16:creationId xmlns:a16="http://schemas.microsoft.com/office/drawing/2014/main" id="{3C89E313-6D82-48E9-98CC-85084CE1D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83" y="3451350"/>
            <a:ext cx="189597" cy="189597"/>
          </a:xfrm>
          <a:prstGeom prst="rect">
            <a:avLst/>
          </a:prstGeom>
        </p:spPr>
      </p:pic>
      <p:pic>
        <p:nvPicPr>
          <p:cNvPr id="7" name="Google Shape;103;p20">
            <a:extLst>
              <a:ext uri="{FF2B5EF4-FFF2-40B4-BE49-F238E27FC236}">
                <a16:creationId xmlns:a16="http://schemas.microsoft.com/office/drawing/2014/main" id="{A727A9AF-E306-4E76-B977-5BB0521973E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787" t="3565" r="28945" b="28138"/>
          <a:stretch/>
        </p:blipFill>
        <p:spPr>
          <a:xfrm>
            <a:off x="926210" y="3436586"/>
            <a:ext cx="256778" cy="21912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2;p3">
            <a:extLst>
              <a:ext uri="{FF2B5EF4-FFF2-40B4-BE49-F238E27FC236}">
                <a16:creationId xmlns:a16="http://schemas.microsoft.com/office/drawing/2014/main" id="{629F0AD1-CF3C-4E9B-BB17-A6DAFF0C65D0}"/>
              </a:ext>
            </a:extLst>
          </p:cNvPr>
          <p:cNvSpPr txBox="1"/>
          <p:nvPr/>
        </p:nvSpPr>
        <p:spPr>
          <a:xfrm>
            <a:off x="496189" y="3470114"/>
            <a:ext cx="6496200" cy="1497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+10 anos</a:t>
            </a:r>
            <a:r>
              <a:rPr lang="pt-BR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experiência nos segmentos de: </a:t>
            </a: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Varejo, Bancos, Seguradoras e Instituições de ensino</a:t>
            </a:r>
          </a:p>
        </p:txBody>
      </p:sp>
      <p:sp>
        <p:nvSpPr>
          <p:cNvPr id="9" name="Google Shape;107;p20">
            <a:extLst>
              <a:ext uri="{FF2B5EF4-FFF2-40B4-BE49-F238E27FC236}">
                <a16:creationId xmlns:a16="http://schemas.microsoft.com/office/drawing/2014/main" id="{D2D26851-CE0A-49AA-B356-9DF747E9C0B2}"/>
              </a:ext>
            </a:extLst>
          </p:cNvPr>
          <p:cNvSpPr txBox="1"/>
          <p:nvPr/>
        </p:nvSpPr>
        <p:spPr>
          <a:xfrm>
            <a:off x="5511810" y="2628493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Instrutor e Criador de conteúdo educacional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Google Shape;109;p20">
            <a:extLst>
              <a:ext uri="{FF2B5EF4-FFF2-40B4-BE49-F238E27FC236}">
                <a16:creationId xmlns:a16="http://schemas.microsoft.com/office/drawing/2014/main" id="{52D7E864-A40B-4798-AAE9-07B3DE76C1B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5220" y="4064151"/>
            <a:ext cx="585000" cy="5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0;p20">
            <a:extLst>
              <a:ext uri="{FF2B5EF4-FFF2-40B4-BE49-F238E27FC236}">
                <a16:creationId xmlns:a16="http://schemas.microsoft.com/office/drawing/2014/main" id="{59D17F6B-331D-48E7-B34D-0DC694C34E0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25218" y="3273779"/>
            <a:ext cx="585000" cy="585000"/>
          </a:xfrm>
          <a:prstGeom prst="rect">
            <a:avLst/>
          </a:prstGeom>
          <a:noFill/>
          <a:ln w="9525" cap="flat" cmpd="sng">
            <a:solidFill>
              <a:srgbClr val="46BB9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" name="Google Shape;111;p20">
            <a:extLst>
              <a:ext uri="{FF2B5EF4-FFF2-40B4-BE49-F238E27FC236}">
                <a16:creationId xmlns:a16="http://schemas.microsoft.com/office/drawing/2014/main" id="{216986E8-129D-40A0-B19C-6C3CA0F29EA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63320" y="840526"/>
            <a:ext cx="546900" cy="54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12;p20">
            <a:extLst>
              <a:ext uri="{FF2B5EF4-FFF2-40B4-BE49-F238E27FC236}">
                <a16:creationId xmlns:a16="http://schemas.microsoft.com/office/drawing/2014/main" id="{0C7B27FF-BA12-4A85-97C8-F17FD69CB85A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27889" r="45172"/>
          <a:stretch/>
        </p:blipFill>
        <p:spPr>
          <a:xfrm>
            <a:off x="4753810" y="2456684"/>
            <a:ext cx="711708" cy="58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13;p20">
            <a:extLst>
              <a:ext uri="{FF2B5EF4-FFF2-40B4-BE49-F238E27FC236}">
                <a16:creationId xmlns:a16="http://schemas.microsoft.com/office/drawing/2014/main" id="{77B4EF71-9E84-4593-AA7F-80DDC01A58A6}"/>
              </a:ext>
            </a:extLst>
          </p:cNvPr>
          <p:cNvSpPr txBox="1"/>
          <p:nvPr/>
        </p:nvSpPr>
        <p:spPr>
          <a:xfrm>
            <a:off x="5511810" y="2381543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Gama </a:t>
            </a:r>
            <a:r>
              <a:rPr lang="pt-BR" b="1" dirty="0" err="1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Academy</a:t>
            </a:r>
            <a:endParaRPr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Google Shape;114;p20">
            <a:extLst>
              <a:ext uri="{FF2B5EF4-FFF2-40B4-BE49-F238E27FC236}">
                <a16:creationId xmlns:a16="http://schemas.microsoft.com/office/drawing/2014/main" id="{54C2384C-919E-4FEA-B2BB-9E19E329EE66}"/>
              </a:ext>
            </a:extLst>
          </p:cNvPr>
          <p:cNvSpPr txBox="1"/>
          <p:nvPr/>
        </p:nvSpPr>
        <p:spPr>
          <a:xfrm>
            <a:off x="5534923" y="1097592"/>
            <a:ext cx="23952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Java SE 6 </a:t>
            </a:r>
            <a:r>
              <a:rPr lang="pt-BR" dirty="0" err="1"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Programmer</a:t>
            </a:r>
            <a:endParaRPr dirty="0">
              <a:latin typeface="Calibri" panose="020F0502020204030204" pitchFamily="34" charset="0"/>
              <a:ea typeface="Open Sans"/>
              <a:cs typeface="Calibri" panose="020F0502020204030204" pitchFamily="34" charset="0"/>
              <a:sym typeface="Open Sans"/>
            </a:endParaRPr>
          </a:p>
        </p:txBody>
      </p:sp>
      <p:sp>
        <p:nvSpPr>
          <p:cNvPr id="16" name="Google Shape;115;p20">
            <a:extLst>
              <a:ext uri="{FF2B5EF4-FFF2-40B4-BE49-F238E27FC236}">
                <a16:creationId xmlns:a16="http://schemas.microsoft.com/office/drawing/2014/main" id="{0B7D5C67-4B5B-4B4D-9C50-9CED39D99316}"/>
              </a:ext>
            </a:extLst>
          </p:cNvPr>
          <p:cNvSpPr txBox="1"/>
          <p:nvPr/>
        </p:nvSpPr>
        <p:spPr>
          <a:xfrm>
            <a:off x="5511810" y="866350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Oracle </a:t>
            </a:r>
            <a:r>
              <a:rPr lang="pt-BR" b="1" dirty="0" err="1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Certified</a:t>
            </a:r>
            <a:r>
              <a:rPr lang="pt-BR" b="1" dirty="0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 Professional</a:t>
            </a:r>
            <a:endParaRPr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118;p20">
            <a:extLst>
              <a:ext uri="{FF2B5EF4-FFF2-40B4-BE49-F238E27FC236}">
                <a16:creationId xmlns:a16="http://schemas.microsoft.com/office/drawing/2014/main" id="{26E8BC37-0F0F-42A7-B79C-A3FF8CF2DDAF}"/>
              </a:ext>
            </a:extLst>
          </p:cNvPr>
          <p:cNvSpPr txBox="1"/>
          <p:nvPr/>
        </p:nvSpPr>
        <p:spPr>
          <a:xfrm>
            <a:off x="5519499" y="3384437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Consultor Java</a:t>
            </a:r>
            <a:endParaRPr>
              <a:solidFill>
                <a:schemeClr val="dk1"/>
              </a:solidFill>
              <a:latin typeface="Calibri" panose="020F0502020204030204" pitchFamily="34" charset="0"/>
              <a:ea typeface="Open Sans"/>
              <a:cs typeface="Calibri" panose="020F0502020204030204" pitchFamily="34" charset="0"/>
              <a:sym typeface="Open Sans"/>
            </a:endParaRPr>
          </a:p>
        </p:txBody>
      </p:sp>
      <p:sp>
        <p:nvSpPr>
          <p:cNvPr id="18" name="Google Shape;119;p20">
            <a:extLst>
              <a:ext uri="{FF2B5EF4-FFF2-40B4-BE49-F238E27FC236}">
                <a16:creationId xmlns:a16="http://schemas.microsoft.com/office/drawing/2014/main" id="{70A534D7-B430-4C86-842D-F0FD39398D4F}"/>
              </a:ext>
            </a:extLst>
          </p:cNvPr>
          <p:cNvSpPr txBox="1"/>
          <p:nvPr/>
        </p:nvSpPr>
        <p:spPr>
          <a:xfrm>
            <a:off x="5519499" y="3137487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BM&amp;F Bovespa</a:t>
            </a:r>
            <a:endParaRPr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Google Shape;120;p20">
            <a:extLst>
              <a:ext uri="{FF2B5EF4-FFF2-40B4-BE49-F238E27FC236}">
                <a16:creationId xmlns:a16="http://schemas.microsoft.com/office/drawing/2014/main" id="{A3E188FB-19CE-46CE-8A57-4B0D3BA487FD}"/>
              </a:ext>
            </a:extLst>
          </p:cNvPr>
          <p:cNvSpPr txBox="1"/>
          <p:nvPr/>
        </p:nvSpPr>
        <p:spPr>
          <a:xfrm>
            <a:off x="5519499" y="4181315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Analista de Sistemas Sênior</a:t>
            </a:r>
            <a:endParaRPr>
              <a:solidFill>
                <a:schemeClr val="dk1"/>
              </a:solidFill>
              <a:latin typeface="Calibri" panose="020F0502020204030204" pitchFamily="34" charset="0"/>
              <a:ea typeface="Open Sans"/>
              <a:cs typeface="Calibri" panose="020F0502020204030204" pitchFamily="34" charset="0"/>
              <a:sym typeface="Open Sans"/>
            </a:endParaRPr>
          </a:p>
        </p:txBody>
      </p:sp>
      <p:sp>
        <p:nvSpPr>
          <p:cNvPr id="20" name="Google Shape;121;p20">
            <a:extLst>
              <a:ext uri="{FF2B5EF4-FFF2-40B4-BE49-F238E27FC236}">
                <a16:creationId xmlns:a16="http://schemas.microsoft.com/office/drawing/2014/main" id="{E16A88BA-0C64-442D-878F-5912660B5193}"/>
              </a:ext>
            </a:extLst>
          </p:cNvPr>
          <p:cNvSpPr txBox="1"/>
          <p:nvPr/>
        </p:nvSpPr>
        <p:spPr>
          <a:xfrm>
            <a:off x="5519499" y="3934365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Daniele Banco</a:t>
            </a:r>
            <a:endParaRPr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Google Shape;107;p20">
            <a:extLst>
              <a:ext uri="{FF2B5EF4-FFF2-40B4-BE49-F238E27FC236}">
                <a16:creationId xmlns:a16="http://schemas.microsoft.com/office/drawing/2014/main" id="{2C2D26BF-BDCA-428C-9BFC-6B049FFCF01C}"/>
              </a:ext>
            </a:extLst>
          </p:cNvPr>
          <p:cNvSpPr txBox="1"/>
          <p:nvPr/>
        </p:nvSpPr>
        <p:spPr>
          <a:xfrm>
            <a:off x="5519499" y="1765630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  <a:latin typeface="Calibri" panose="020F0502020204030204" pitchFamily="34" charset="0"/>
                <a:ea typeface="Open Sans"/>
                <a:cs typeface="Calibri" panose="020F0502020204030204" pitchFamily="34" charset="0"/>
                <a:sym typeface="Open Sans"/>
              </a:rPr>
              <a:t>Head de Tecnologia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Google Shape;113;p20">
            <a:extLst>
              <a:ext uri="{FF2B5EF4-FFF2-40B4-BE49-F238E27FC236}">
                <a16:creationId xmlns:a16="http://schemas.microsoft.com/office/drawing/2014/main" id="{463A3A72-7EB1-446B-977D-D15A04C7F3AF}"/>
              </a:ext>
            </a:extLst>
          </p:cNvPr>
          <p:cNvSpPr txBox="1"/>
          <p:nvPr/>
        </p:nvSpPr>
        <p:spPr>
          <a:xfrm>
            <a:off x="5519499" y="1518680"/>
            <a:ext cx="3750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 err="1">
                <a:solidFill>
                  <a:schemeClr val="dk1"/>
                </a:solidFill>
                <a:latin typeface="Calibri" panose="020F0502020204030204" pitchFamily="34" charset="0"/>
                <a:ea typeface="Open Sans ExtraBold"/>
                <a:cs typeface="Calibri" panose="020F0502020204030204" pitchFamily="34" charset="0"/>
                <a:sym typeface="Open Sans ExtraBold"/>
              </a:rPr>
              <a:t>Digytal</a:t>
            </a:r>
            <a:endParaRPr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8645F12D-0AE7-442E-B026-6FE809B2BC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82802" y="1613064"/>
            <a:ext cx="507936" cy="6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8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/>
        </p:nvSpPr>
        <p:spPr>
          <a:xfrm>
            <a:off x="1014100" y="1972300"/>
            <a:ext cx="64962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Preparar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pessoas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ou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aprimorar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as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habalidades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desenvolvedores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iniciantes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aos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fundamentos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da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linguagem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Java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3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do curso</a:t>
            </a:r>
            <a:endParaRPr sz="4000" b="0" i="0" u="none" strike="noStrike" cap="none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0a92618e6_0_0"/>
          <p:cNvSpPr txBox="1"/>
          <p:nvPr/>
        </p:nvSpPr>
        <p:spPr>
          <a:xfrm>
            <a:off x="1078300" y="295633"/>
            <a:ext cx="7133100" cy="457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61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Calibri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Vontade de aprender</a:t>
            </a:r>
          </a:p>
          <a:p>
            <a:pPr marL="361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Calibri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Noções de informática</a:t>
            </a:r>
          </a:p>
          <a:p>
            <a:pPr marL="361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Calibri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 de programação</a:t>
            </a:r>
          </a:p>
          <a:p>
            <a:pPr marL="361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Calibri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Autodidatismo</a:t>
            </a:r>
            <a:endParaRPr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619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  <a:buFont typeface="Calibri"/>
              <a:buChar char="•"/>
            </a:pPr>
            <a:endParaRPr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g110a92618e6_0_0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  <a:endParaRPr sz="4000" b="0" i="0" u="none" strike="noStrike" cap="none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1186318" y="1623130"/>
            <a:ext cx="1380000" cy="576000"/>
          </a:xfrm>
          <a:prstGeom prst="rect">
            <a:avLst/>
          </a:prstGeom>
          <a:solidFill>
            <a:srgbClr val="33A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Aula 1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2770508" y="1680325"/>
            <a:ext cx="550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Fundamentos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Linguagem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1186318" y="2580118"/>
            <a:ext cx="1380000" cy="576000"/>
          </a:xfrm>
          <a:prstGeom prst="rect">
            <a:avLst/>
          </a:prstGeom>
          <a:solidFill>
            <a:srgbClr val="33A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Aula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2770507" y="2637325"/>
            <a:ext cx="550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Sintaxe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1186318" y="3537131"/>
            <a:ext cx="1380000" cy="576000"/>
          </a:xfrm>
          <a:prstGeom prst="rect">
            <a:avLst/>
          </a:prstGeom>
          <a:solidFill>
            <a:srgbClr val="33A8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Aula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2770507" y="3594325"/>
            <a:ext cx="550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Classes </a:t>
            </a:r>
            <a:r>
              <a:rPr lang="en-US" sz="2400" b="0" i="0" u="none" strike="noStrike" cap="none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Poderosas</a:t>
            </a:r>
            <a:endParaRPr sz="24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BCA5737-88A5-429B-ABB2-A3344FE36732}"/>
              </a:ext>
            </a:extLst>
          </p:cNvPr>
          <p:cNvSpPr/>
          <p:nvPr/>
        </p:nvSpPr>
        <p:spPr>
          <a:xfrm>
            <a:off x="1169965" y="4240894"/>
            <a:ext cx="6201420" cy="7350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</a:rPr>
              <a:t>E </a:t>
            </a:r>
            <a:r>
              <a:rPr lang="pt-BR" sz="4000" b="1" dirty="0" err="1">
                <a:solidFill>
                  <a:srgbClr val="EA4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</a:rPr>
              <a:t>muuito</a:t>
            </a:r>
            <a:r>
              <a:rPr lang="pt-BR" sz="4000" b="1" dirty="0">
                <a:solidFill>
                  <a:srgbClr val="EA4E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</a:rPr>
              <a:t> mais ...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27419" y="94365"/>
            <a:ext cx="851518" cy="38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4"/>
          <p:cNvSpPr txBox="1"/>
          <p:nvPr/>
        </p:nvSpPr>
        <p:spPr>
          <a:xfrm>
            <a:off x="1162075" y="3002550"/>
            <a:ext cx="44427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Fórum do curso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Comunidade </a:t>
            </a:r>
            <a:r>
              <a:rPr lang="en-US" sz="2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1162075" y="983475"/>
            <a:ext cx="6575100" cy="18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 durante o curso?</a:t>
            </a:r>
            <a:endParaRPr sz="5500" b="0" i="0" u="none" strike="noStrike" cap="none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9" name="Google Shape;11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91069" y="2829673"/>
            <a:ext cx="1146107" cy="14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179</Words>
  <Application>Microsoft Office PowerPoint</Application>
  <PresentationFormat>Apresentação na tela (16:9)</PresentationFormat>
  <Paragraphs>42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Proxima Nova</vt:lpstr>
      <vt:lpstr>Calibri</vt:lpstr>
      <vt:lpstr>Simple Light</vt:lpstr>
      <vt:lpstr>Gleyson Sampaio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Gleyson Sampaio </dc:title>
  <dc:creator>Larissa Mestieri</dc:creator>
  <cp:lastModifiedBy>Gleyson</cp:lastModifiedBy>
  <cp:revision>15</cp:revision>
  <dcterms:modified xsi:type="dcterms:W3CDTF">2022-02-09T22:35:53Z</dcterms:modified>
</cp:coreProperties>
</file>